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"/>
  </p:notesMaster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996" autoAdjust="0"/>
  </p:normalViewPr>
  <p:slideViewPr>
    <p:cSldViewPr snapToGrid="0">
      <p:cViewPr varScale="1">
        <p:scale>
          <a:sx n="58" d="100"/>
          <a:sy n="58" d="100"/>
        </p:scale>
        <p:origin x="-112" y="-150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795B74-1F9D-409E-AFA4-B19E41B7440A}" type="datetimeFigureOut">
              <a:rPr lang="zh-CN" altLang="en-US" smtClean="0"/>
              <a:t>7/12/17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24BB6E-7D45-4948-A6E3-C85632FD756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4660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34B5B-4AEF-41D3-9DF3-B320D610E667}" type="datetimeFigureOut">
              <a:rPr lang="zh-CN" altLang="en-US" smtClean="0"/>
              <a:t>7/12/17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728C2-16D9-448C-9EA3-A38FE9DDA3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9573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742"/>
            <a:ext cx="10515600" cy="1325563"/>
          </a:xfrm>
        </p:spPr>
        <p:txBody>
          <a:bodyPr/>
          <a:lstStyle>
            <a:lvl1pPr>
              <a:lnSpc>
                <a:spcPct val="100000"/>
              </a:lnSpc>
              <a:defRPr>
                <a:latin typeface="TeXGyrePagella" panose="00000500000000000000" pitchFamily="50" charset="0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5996"/>
            <a:ext cx="10515600" cy="4630967"/>
          </a:xfrm>
        </p:spPr>
        <p:txBody>
          <a:bodyPr/>
          <a:lstStyle>
            <a:lvl1pPr>
              <a:defRPr>
                <a:latin typeface="TeXGyrePagella" panose="00000500000000000000" pitchFamily="50" charset="0"/>
              </a:defRPr>
            </a:lvl1pPr>
            <a:lvl2pPr marL="685800" indent="-228600">
              <a:buSzPct val="60000"/>
              <a:buFont typeface="Wingdings" panose="05000000000000000000" pitchFamily="2" charset="2"/>
              <a:buChar char="Ø"/>
              <a:defRPr>
                <a:latin typeface="TeXGyrePagella" panose="00000500000000000000" pitchFamily="50" charset="0"/>
              </a:defRPr>
            </a:lvl2pPr>
            <a:lvl3pPr>
              <a:defRPr>
                <a:latin typeface="TeXGyrePagella" panose="00000500000000000000" pitchFamily="50" charset="0"/>
              </a:defRPr>
            </a:lvl3pPr>
            <a:lvl4pPr>
              <a:defRPr>
                <a:latin typeface="TeXGyrePagella" panose="00000500000000000000" pitchFamily="50" charset="0"/>
              </a:defRPr>
            </a:lvl4pPr>
            <a:lvl5pPr>
              <a:defRPr>
                <a:latin typeface="TeXGyrePagella" panose="00000500000000000000" pitchFamily="50" charset="0"/>
              </a:defRPr>
            </a:lvl5pPr>
          </a:lstStyle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34B5B-4AEF-41D3-9DF3-B320D610E667}" type="datetimeFigureOut">
              <a:rPr lang="zh-CN" altLang="en-US" smtClean="0"/>
              <a:t>7/12/17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728C2-16D9-448C-9EA3-A38FE9DDA3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5009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TeXGyrePagella" panose="00000500000000000000" pitchFamily="50" charset="0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zh-CN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TeXGyrePagella" panose="00000500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34B5B-4AEF-41D3-9DF3-B320D610E667}" type="datetimeFigureOut">
              <a:rPr lang="zh-CN" altLang="en-US" smtClean="0"/>
              <a:t>7/12/17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728C2-16D9-448C-9EA3-A38FE9DDA3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696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eXGyrePagella" panose="00000500000000000000" pitchFamily="50" charset="0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TeXGyrePagella" panose="00000500000000000000" pitchFamily="50" charset="0"/>
              </a:defRPr>
            </a:lvl1pPr>
            <a:lvl2pPr>
              <a:defRPr>
                <a:latin typeface="TeXGyrePagella" panose="00000500000000000000" pitchFamily="50" charset="0"/>
              </a:defRPr>
            </a:lvl2pPr>
            <a:lvl3pPr>
              <a:defRPr>
                <a:latin typeface="TeXGyrePagella" panose="00000500000000000000" pitchFamily="50" charset="0"/>
              </a:defRPr>
            </a:lvl3pPr>
            <a:lvl4pPr>
              <a:defRPr>
                <a:latin typeface="TeXGyrePagella" panose="00000500000000000000" pitchFamily="50" charset="0"/>
              </a:defRPr>
            </a:lvl4pPr>
            <a:lvl5pPr>
              <a:defRPr>
                <a:latin typeface="TeXGyrePagella" panose="00000500000000000000" pitchFamily="50" charset="0"/>
              </a:defRPr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TeXGyrePagella" panose="00000500000000000000" pitchFamily="50" charset="0"/>
              </a:defRPr>
            </a:lvl1pPr>
            <a:lvl2pPr>
              <a:defRPr>
                <a:latin typeface="TeXGyrePagella" panose="00000500000000000000" pitchFamily="50" charset="0"/>
              </a:defRPr>
            </a:lvl2pPr>
            <a:lvl3pPr>
              <a:defRPr>
                <a:latin typeface="TeXGyrePagella" panose="00000500000000000000" pitchFamily="50" charset="0"/>
              </a:defRPr>
            </a:lvl3pPr>
            <a:lvl4pPr>
              <a:defRPr>
                <a:latin typeface="TeXGyrePagella" panose="00000500000000000000" pitchFamily="50" charset="0"/>
              </a:defRPr>
            </a:lvl4pPr>
            <a:lvl5pPr>
              <a:defRPr>
                <a:latin typeface="TeXGyrePagella" panose="00000500000000000000" pitchFamily="50" charset="0"/>
              </a:defRPr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eXGyrePagella" panose="00000500000000000000" pitchFamily="50" charset="0"/>
              </a:defRPr>
            </a:lvl1pPr>
          </a:lstStyle>
          <a:p>
            <a:fld id="{74E34B5B-4AEF-41D3-9DF3-B320D610E667}" type="datetimeFigureOut">
              <a:rPr lang="zh-CN" altLang="en-US" smtClean="0"/>
              <a:pPr/>
              <a:t>7/12/17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eXGyrePagella" panose="00000500000000000000" pitchFamily="50" charset="0"/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eXGyrePagella" panose="00000500000000000000" pitchFamily="50" charset="0"/>
              </a:defRPr>
            </a:lvl1pPr>
          </a:lstStyle>
          <a:p>
            <a:fld id="{0F0728C2-16D9-448C-9EA3-A38FE9DDA30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0335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latin typeface="TeXGyrePagella" panose="00000500000000000000" pitchFamily="50" charset="0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zh-CN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TeXGyrePagella" panose="00000500000000000000" pitchFamily="50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TeXGyrePagella" panose="00000500000000000000" pitchFamily="50" charset="0"/>
              </a:defRPr>
            </a:lvl1pPr>
            <a:lvl2pPr>
              <a:defRPr>
                <a:latin typeface="TeXGyrePagella" panose="00000500000000000000" pitchFamily="50" charset="0"/>
              </a:defRPr>
            </a:lvl2pPr>
            <a:lvl3pPr>
              <a:defRPr>
                <a:latin typeface="TeXGyrePagella" panose="00000500000000000000" pitchFamily="50" charset="0"/>
              </a:defRPr>
            </a:lvl3pPr>
            <a:lvl4pPr>
              <a:defRPr>
                <a:latin typeface="TeXGyrePagella" panose="00000500000000000000" pitchFamily="50" charset="0"/>
              </a:defRPr>
            </a:lvl4pPr>
            <a:lvl5pPr>
              <a:defRPr>
                <a:latin typeface="TeXGyrePagella" panose="00000500000000000000" pitchFamily="50" charset="0"/>
              </a:defRPr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TeXGyrePagella" panose="00000500000000000000" pitchFamily="50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TeXGyrePagella" panose="00000500000000000000" pitchFamily="50" charset="0"/>
              </a:defRPr>
            </a:lvl1pPr>
            <a:lvl2pPr>
              <a:defRPr>
                <a:latin typeface="TeXGyrePagella" panose="00000500000000000000" pitchFamily="50" charset="0"/>
              </a:defRPr>
            </a:lvl2pPr>
            <a:lvl3pPr>
              <a:defRPr>
                <a:latin typeface="TeXGyrePagella" panose="00000500000000000000" pitchFamily="50" charset="0"/>
              </a:defRPr>
            </a:lvl3pPr>
            <a:lvl4pPr>
              <a:defRPr>
                <a:latin typeface="TeXGyrePagella" panose="00000500000000000000" pitchFamily="50" charset="0"/>
              </a:defRPr>
            </a:lvl4pPr>
            <a:lvl5pPr>
              <a:defRPr>
                <a:latin typeface="TeXGyrePagella" panose="00000500000000000000" pitchFamily="50" charset="0"/>
              </a:defRPr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eXGyrePagella" panose="00000500000000000000" pitchFamily="50" charset="0"/>
              </a:defRPr>
            </a:lvl1pPr>
          </a:lstStyle>
          <a:p>
            <a:fld id="{74E34B5B-4AEF-41D3-9DF3-B320D610E667}" type="datetimeFigureOut">
              <a:rPr lang="zh-CN" altLang="en-US" smtClean="0"/>
              <a:pPr/>
              <a:t>7/12/17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eXGyrePagella" panose="00000500000000000000" pitchFamily="50" charset="0"/>
              </a:defRPr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eXGyrePagella" panose="00000500000000000000" pitchFamily="50" charset="0"/>
              </a:defRPr>
            </a:lvl1pPr>
          </a:lstStyle>
          <a:p>
            <a:fld id="{0F0728C2-16D9-448C-9EA3-A38FE9DDA30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4524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378950" cy="6858000"/>
          </a:xfrm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7847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7658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dirty="0" smtClean="0"/>
              <a:t>Click to edit Master title style</a:t>
            </a:r>
            <a:endParaRPr lang="zh-CN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83703"/>
            <a:ext cx="10515600" cy="45932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eXGyrePagella" panose="00000500000000000000" pitchFamily="50" charset="0"/>
              </a:defRPr>
            </a:lvl1pPr>
          </a:lstStyle>
          <a:p>
            <a:fld id="{74E34B5B-4AEF-41D3-9DF3-B320D610E667}" type="datetimeFigureOut">
              <a:rPr lang="zh-CN" altLang="en-US" smtClean="0"/>
              <a:pPr/>
              <a:t>7/12/17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eXGyrePagella" panose="00000500000000000000" pitchFamily="50" charset="0"/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eXGyrePagella" panose="00000500000000000000" pitchFamily="50" charset="0"/>
              </a:defRPr>
            </a:lvl1pPr>
          </a:lstStyle>
          <a:p>
            <a:fld id="{0F0728C2-16D9-448C-9EA3-A38FE9DDA30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1868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eXGyrePagella" panose="00000500000000000000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eXGyrePagella" panose="00000500000000000000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eXGyrePagella" panose="00000500000000000000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eXGyrePagella" panose="00000500000000000000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eXGyrePagella" panose="00000500000000000000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eXGyrePagella" panose="00000500000000000000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1162</TotalTime>
  <Words>0</Words>
  <Application>Microsoft Macintosh PowerPoint</Application>
  <PresentationFormat>自定义</PresentationFormat>
  <Paragraphs>0</Paragraphs>
  <Slides>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0</vt:i4>
      </vt:variant>
    </vt:vector>
  </HeadingPairs>
  <TitlesOfParts>
    <vt:vector size="1" baseType="lpstr">
      <vt:lpstr>Office Theme</vt:lpstr>
    </vt:vector>
  </TitlesOfParts>
  <Company>CS, NJU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Kun Wang</dc:creator>
  <cp:lastModifiedBy>gaius simon</cp:lastModifiedBy>
  <cp:revision>583</cp:revision>
  <dcterms:created xsi:type="dcterms:W3CDTF">2015-11-19T02:42:41Z</dcterms:created>
  <dcterms:modified xsi:type="dcterms:W3CDTF">2017-07-12T06:28:59Z</dcterms:modified>
</cp:coreProperties>
</file>