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</p:sldMasterIdLst>
  <p:notesMasterIdLst>
    <p:notesMasterId r:id="rId2"/>
  </p:notesMasterIdLst>
  <p:handoutMasterIdLst>
    <p:handoutMasterId r:id="rId3"/>
  </p:handoutMasterIdLst>
  <p:sldSz cx="9144000" cy="6858000" type="screen4x3"/>
  <p:notesSz cx="9309100" cy="6954838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F3F"/>
    <a:srgbClr val="082222"/>
    <a:srgbClr val="8409FF"/>
    <a:srgbClr val="0000FF"/>
    <a:srgbClr val="CC9900"/>
    <a:srgbClr val="BFBC3E"/>
    <a:srgbClr val="CCCCFF"/>
    <a:srgbClr val="00FF00"/>
    <a:srgbClr val="4D00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2" autoAdjust="0"/>
    <p:restoredTop sz="94683" autoAdjust="0"/>
  </p:normalViewPr>
  <p:slideViewPr>
    <p:cSldViewPr>
      <p:cViewPr varScale="1">
        <p:scale>
          <a:sx n="78" d="100"/>
          <a:sy n="78" d="100"/>
        </p:scale>
        <p:origin x="-112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4958" cy="3488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ea typeface="方正兰亭黑简体" panose="02000000000000000000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271969" y="1"/>
            <a:ext cx="4034958" cy="3488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F7005-6AE9-4572-B0D5-4467C2EF8FA4}" type="datetime2">
              <a:rPr lang="zh-CN" altLang="en-US" smtClean="0">
                <a:ea typeface="方正兰亭黑简体" panose="02000000000000000000" pitchFamily="2" charset="-122"/>
              </a:rPr>
              <a:t>2017年7月12日星期三</a:t>
            </a:fld>
            <a:endParaRPr lang="en-US" dirty="0">
              <a:ea typeface="方正兰亭黑简体" panose="02000000000000000000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605978"/>
            <a:ext cx="4034958" cy="348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ea typeface="方正兰亭黑简体" panose="02000000000000000000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271969" y="6605978"/>
            <a:ext cx="4034958" cy="348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E4F33-B178-46D8-9FBF-695A04911C36}" type="slidenum">
              <a:rPr lang="en-US" smtClean="0">
                <a:ea typeface="方正兰亭黑简体" panose="02000000000000000000" pitchFamily="2" charset="-122"/>
              </a:rPr>
              <a:t>‹#›</a:t>
            </a:fld>
            <a:endParaRPr lang="en-US" dirty="0">
              <a:ea typeface="方正兰亭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67973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958" cy="34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  <a:ea typeface="方正兰亭黑简体" panose="02000000000000000000" pitchFamily="2" charset="-122"/>
              </a:defRPr>
            </a:lvl1pPr>
          </a:lstStyle>
          <a:p>
            <a:endParaRPr lang="en-US" altLang="zh-CN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1969" y="0"/>
            <a:ext cx="4034958" cy="34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  <a:ea typeface="方正兰亭黑简体" panose="02000000000000000000" pitchFamily="2" charset="-122"/>
              </a:defRPr>
            </a:lvl1pPr>
          </a:lstStyle>
          <a:p>
            <a:fld id="{4A01E154-091C-4356-BD44-9D75E59DA939}" type="datetime2">
              <a:rPr lang="zh-CN" altLang="en-US" smtClean="0"/>
              <a:pPr/>
              <a:t>2017年7月12日星期三</a:t>
            </a:fld>
            <a:endParaRPr lang="en-US" altLang="zh-CN" dirty="0"/>
          </a:p>
        </p:txBody>
      </p:sp>
      <p:sp>
        <p:nvSpPr>
          <p:cNvPr id="209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6238" y="520700"/>
            <a:ext cx="3479800" cy="2609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76" y="3304109"/>
            <a:ext cx="7448149" cy="312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5979"/>
            <a:ext cx="4034958" cy="34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  <a:ea typeface="方正兰亭黑简体" panose="02000000000000000000" pitchFamily="2" charset="-122"/>
              </a:defRPr>
            </a:lvl1pPr>
          </a:lstStyle>
          <a:p>
            <a:endParaRPr lang="en-US" altLang="zh-CN" dirty="0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1969" y="6605979"/>
            <a:ext cx="4034958" cy="34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  <a:ea typeface="方正兰亭黑简体" panose="02000000000000000000" pitchFamily="2" charset="-122"/>
              </a:defRPr>
            </a:lvl1pPr>
          </a:lstStyle>
          <a:p>
            <a:fld id="{22B433A7-FD64-4DE2-A59C-2F3F102E0214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408661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方正兰亭黑简体" panose="02000000000000000000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方正兰亭黑简体" panose="02000000000000000000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方正兰亭黑简体" panose="02000000000000000000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方正兰亭黑简体" panose="02000000000000000000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方正兰亭黑简体" panose="020000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755577" y="2267280"/>
            <a:ext cx="7632847" cy="1327709"/>
          </a:xfrm>
        </p:spPr>
        <p:txBody>
          <a:bodyPr/>
          <a:lstStyle>
            <a:lvl1pPr algn="ctr">
              <a:lnSpc>
                <a:spcPct val="100000"/>
              </a:lnSpc>
              <a:defRPr sz="6000" b="0"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851349" y="4681003"/>
            <a:ext cx="4537075" cy="951188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400"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单击此处编辑副标题</a:t>
            </a:r>
            <a:endParaRPr lang="en-US" altLang="zh-CN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238125" y="1389888"/>
            <a:ext cx="8668512" cy="4914900"/>
          </a:xfrm>
          <a:prstGeom prst="rect">
            <a:avLst/>
          </a:prstGeom>
        </p:spPr>
        <p:txBody>
          <a:bodyPr/>
          <a:lstStyle>
            <a:lvl1pPr>
              <a:buClr>
                <a:srgbClr val="103F3F"/>
              </a:buClr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buClr>
                <a:srgbClr val="103F3F"/>
              </a:buClr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2pPr>
            <a:lvl3pPr>
              <a:buClr>
                <a:srgbClr val="103F3F"/>
              </a:buClr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3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8330" y="1385835"/>
            <a:ext cx="8667340" cy="4923485"/>
          </a:xfrm>
          <a:prstGeom prst="rect">
            <a:avLst/>
          </a:prstGeom>
        </p:spPr>
        <p:txBody>
          <a:bodyPr/>
          <a:lstStyle>
            <a:lvl1pPr>
              <a:buClr>
                <a:srgbClr val="103F3F"/>
              </a:buClr>
              <a:buSzPct val="75000"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 marL="449262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3F3F"/>
              </a:buClr>
              <a:buSzPct val="75000"/>
              <a:buFontTx/>
              <a:buNone/>
              <a:tabLst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2pPr>
            <a:lvl3pPr>
              <a:buClr>
                <a:srgbClr val="103F3F"/>
              </a:buClr>
              <a:buSzPct val="75000"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3pPr>
            <a:lvl4pPr marL="1681163" indent="-385763">
              <a:buClr>
                <a:srgbClr val="103F3F"/>
              </a:buClr>
              <a:buFont typeface="Wingdings" panose="05000000000000000000" pitchFamily="2" charset="2"/>
              <a:buChar char="p"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4pPr>
          </a:lstStyle>
          <a:p>
            <a:pPr lvl="0"/>
            <a:r>
              <a:rPr lang="zh-CN" altLang="en-US" dirty="0" smtClean="0"/>
              <a:t>单击此处编辑一级标题</a:t>
            </a:r>
            <a:endParaRPr lang="en-US" altLang="zh-CN" dirty="0" smtClean="0"/>
          </a:p>
          <a:p>
            <a:pPr marL="889000" marR="0" lvl="1" indent="-439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0099"/>
              </a:buClr>
              <a:buSzPct val="80000"/>
              <a:buFont typeface="Wingdings" panose="05000000000000000000" pitchFamily="2" charset="2"/>
              <a:buChar char="u"/>
              <a:tabLst/>
              <a:defRPr/>
            </a:pPr>
            <a:r>
              <a:rPr lang="zh-CN" altLang="en-US" dirty="0" smtClean="0"/>
              <a:t>单击此处编辑二级标题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单击此处编辑三级标题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单击此处编辑四级标题</a:t>
            </a:r>
            <a:endParaRPr lang="en-US" altLang="zh-CN" dirty="0" smtClean="0"/>
          </a:p>
          <a:p>
            <a:pPr lvl="3"/>
            <a:endParaRPr lang="en-US" altLang="zh-CN" dirty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38330" y="220407"/>
            <a:ext cx="5845838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713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大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2300" y="1609630"/>
            <a:ext cx="7879400" cy="4475895"/>
          </a:xfrm>
          <a:prstGeom prst="rect">
            <a:avLst/>
          </a:prstGeom>
        </p:spPr>
        <p:txBody>
          <a:bodyPr anchor="ctr"/>
          <a:lstStyle>
            <a:lvl1pPr marL="514350" indent="-514350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>
                <a:srgbClr val="103F3F"/>
              </a:buClr>
              <a:buSzPct val="75000"/>
              <a:buFont typeface="+mj-lt"/>
              <a:buAutoNum type="arabicPeriod"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 marL="889000" marR="0" indent="-439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0099"/>
              </a:buClr>
              <a:buSzPct val="75000"/>
              <a:buFont typeface="Wingdings" panose="05000000000000000000" pitchFamily="2" charset="2"/>
              <a:buChar char="u"/>
              <a:tabLst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2pPr>
            <a:lvl3pPr>
              <a:buSzPct val="75000"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3pPr>
            <a:lvl4pPr marL="1295400" indent="0">
              <a:buClr>
                <a:srgbClr val="4D0099"/>
              </a:buClr>
              <a:buFont typeface="Wingdings" panose="05000000000000000000" pitchFamily="2" charset="2"/>
              <a:buNone/>
              <a:defRPr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4pPr>
          </a:lstStyle>
          <a:p>
            <a:pPr lvl="0"/>
            <a:r>
              <a:rPr lang="zh-CN" altLang="en-US" dirty="0" smtClean="0"/>
              <a:t>单击此处编辑一级标题</a:t>
            </a:r>
          </a:p>
        </p:txBody>
      </p:sp>
    </p:spTree>
    <p:extLst>
      <p:ext uri="{BB962C8B-B14F-4D97-AF65-F5344CB8AC3E}">
        <p14:creationId xmlns:p14="http://schemas.microsoft.com/office/powerpoint/2010/main" val="151640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ChangeArrowheads="1"/>
          </p:cNvSpPr>
          <p:nvPr userDrawn="1"/>
        </p:nvSpPr>
        <p:spPr bwMode="auto">
          <a:xfrm>
            <a:off x="64" y="1124744"/>
            <a:ext cx="9144000" cy="73152"/>
          </a:xfrm>
          <a:prstGeom prst="roundRect">
            <a:avLst/>
          </a:prstGeom>
          <a:gradFill>
            <a:gsLst>
              <a:gs pos="0">
                <a:srgbClr val="103F3F"/>
              </a:gs>
              <a:gs pos="30000">
                <a:srgbClr val="889F9F"/>
              </a:gs>
              <a:gs pos="60000">
                <a:schemeClr val="bg1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zh-CN" altLang="zh-CN" sz="2400" dirty="0">
              <a:ea typeface="方正兰亭黑简体" panose="02000000000000000000" pitchFamily="2" charset="-122"/>
            </a:endParaRP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38330" y="220407"/>
            <a:ext cx="5845838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8351912" y="6550304"/>
            <a:ext cx="5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FC1B47E-8D51-414B-8EAD-631F5F302A39}" type="slidenum">
              <a:rPr lang="zh-CN" altLang="en-US" sz="1200" smtClean="0">
                <a:latin typeface="Times New Roman" panose="02020603050405020304" pitchFamily="18" charset="0"/>
                <a:ea typeface="方正兰亭黑简体" panose="02000000000000000000" pitchFamily="2" charset="-122"/>
                <a:cs typeface="Times New Roman" panose="02020603050405020304" pitchFamily="18" charset="0"/>
              </a:rPr>
              <a:t>‹#›</a:t>
            </a:fld>
            <a:endParaRPr lang="zh-CN" altLang="en-US" sz="1200" dirty="0">
              <a:latin typeface="Times New Roman" panose="02020603050405020304" pitchFamily="18" charset="0"/>
              <a:ea typeface="方正兰亭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 flipH="1">
            <a:off x="0" y="6455664"/>
            <a:ext cx="9144000" cy="73152"/>
          </a:xfrm>
          <a:prstGeom prst="roundRect">
            <a:avLst/>
          </a:prstGeom>
          <a:gradFill>
            <a:gsLst>
              <a:gs pos="0">
                <a:srgbClr val="103F3F"/>
              </a:gs>
              <a:gs pos="30000">
                <a:srgbClr val="889F9F"/>
              </a:gs>
              <a:gs pos="60000">
                <a:schemeClr val="bg1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zh-CN" altLang="zh-CN" sz="2400" dirty="0">
              <a:ea typeface="方正兰亭黑简体" panose="02000000000000000000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3" r:id="rId2"/>
    <p:sldLayoutId id="2147483658" r:id="rId3"/>
    <p:sldLayoutId id="2147483659" r:id="rId4"/>
    <p:sldLayoutId id="2147483661" r:id="rId5"/>
    <p:sldLayoutId id="2147483662" r:id="rId6"/>
  </p:sldLayoutIdLst>
  <p:hf sldNum="0" hdr="0" ftr="0" dt="0"/>
  <p:txStyles>
    <p:titleStyle>
      <a:lvl1pPr algn="l" rtl="0" fontAlgn="base">
        <a:lnSpc>
          <a:spcPct val="10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方正兰亭黑简体" panose="02000000000000000000" pitchFamily="2" charset="-122"/>
          <a:ea typeface="方正兰亭黑简体" panose="02000000000000000000" pitchFamily="2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rgbClr val="4D0099"/>
        </a:buClr>
        <a:buSzPct val="8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rgbClr val="4D0099"/>
        </a:buClr>
        <a:buSzPct val="80000"/>
        <a:buFont typeface="Wingdings" panose="05000000000000000000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rgbClr val="4D0099"/>
        </a:buClr>
        <a:buSzPct val="80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ChinesePrensentation">
      <a:majorFont>
        <a:latin typeface="TeXGyrePagella"/>
        <a:ea typeface="华文中宋+TimesNewRoman"/>
        <a:cs typeface=""/>
      </a:majorFont>
      <a:minorFont>
        <a:latin typeface="TeXGyrePagella"/>
        <a:ea typeface="华文中宋+TimesNewRom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21177</TotalTime>
  <Words>0</Words>
  <Application>Microsoft Macintosh PowerPoint</Application>
  <PresentationFormat>全屏显示(4:3)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使用的字体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3" baseType="lpstr">
      <vt:lpstr>楷体</vt:lpstr>
      <vt:lpstr>方正兰亭黑简体</vt:lpstr>
      <vt:lpstr>Axis</vt:lpstr>
    </vt:vector>
  </TitlesOfParts>
  <Company>QuArK, 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博士生考核</dc:title>
  <dc:creator/>
  <cp:lastModifiedBy>gaius simon</cp:lastModifiedBy>
  <cp:revision>2027</cp:revision>
  <cp:lastPrinted>2016-07-02T03:20:00Z</cp:lastPrinted>
  <dcterms:created xsi:type="dcterms:W3CDTF">2005-03-03T04:54:54Z</dcterms:created>
  <dcterms:modified xsi:type="dcterms:W3CDTF">2017-07-12T06:30:37Z</dcterms:modified>
  <cp:category>report</cp:category>
  <cp:contentStatus/>
</cp:coreProperties>
</file>